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9B6993-AA74-3A1A-9F4D-86819DF77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47FCF07-BA53-10B1-B5EB-B162481300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CF43EAB-9D8C-B9D9-81FC-62BBDBDC6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1034C6-9350-8D75-7BC0-A49B8362E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CFA064-0172-E485-A4D4-BEB52DE75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9733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36CE3D-4FC8-A3BF-9141-7090A7993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4FD41D1-0D5E-3027-B7E0-F8599EDC7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F155E2-0BE8-E1FE-1100-77C8DAE99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D33E9A-CBBA-78BF-4242-B93C726E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9037AC-5C81-1AF0-7FC9-C84E91A93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513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A2407F6-E392-9B1B-21B3-55D72D3BD7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3AE44B7-460C-9CEA-E1CA-22C675E1A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DE5C35-8315-CCA9-451E-70E1D2523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BC35B7-5934-C037-76E1-EB8F08A73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8CD925-FE87-2F05-4A22-45BBE140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2551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EC2826-00B7-3F12-58DA-8D9420E96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08EEBA-19E9-6ED7-7EC7-B3C2FD7F4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03CD507-CA10-C750-E1BB-6105E0A40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E68976-D168-4D7F-AD9F-FB12F2E18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B591BF-8207-9B24-9056-5089A1AF1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4879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635DE2-E22A-A16E-5DD8-E91C2FB7C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36FDFBE-74BE-C92E-D73F-D66C7CE26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CD8624-D4E9-A65C-DA62-0D79CC0A2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F3BB7F-7471-F476-13E4-E0A03758D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E25219-D619-046F-B054-8E271D144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258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B53F0-EE72-C2C1-E2E1-7EE66A78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8849E1-DF2A-A5FC-364A-FEA6FEB66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1C9400B-F9F7-4CF2-614B-0366515219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986E58-C00F-1369-1B18-A157FED0B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FA509A-D292-2A6C-6384-E5F6AFD63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F3DC003-88AB-5CDF-ADF9-ABFBED08C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2101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17A2D0-F1E3-970A-102A-49F399047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EA493C-CA9E-0478-1CAD-F6C83B830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E8F5BB5-F43B-2079-73FD-24746BC7B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F688106-8403-6241-0D72-460EDE486C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B2EBE95-7360-3B30-9BF9-34444C91A4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0B8DDC9-1B11-DFFC-BACB-D1B614E9E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8DEEDDD-B4AA-9C7D-8804-2B4D31F15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9A0E8D6-A98A-2549-2915-04DFB34F0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918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83FE28-E4DC-6566-6A2C-3E2CEF301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7192933-48C8-4106-F3E4-A9961F276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985963A-A380-902F-56F5-B682A2D9F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167A27-C251-DE58-96E9-9989924A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381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AA4AB1A-4349-B08C-58B9-01022DE43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F99DD53-DD71-749E-CA86-53B1A6AEA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51D2CF3-7ECF-AA67-8C3A-B8B1DB24F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1705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A7D43D-D3A5-FC69-3E00-1033CB7BD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8EC3F0-E86A-CA30-B135-C421F1E2D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C672D98-0A37-19E1-5BF7-C53C64CA6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FE4F69E-78D8-F506-9EDA-A0A579769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3068601-24C4-B736-E493-474ECD3C6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CEA3D6D-B60F-7CEA-26A6-10D7FF012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745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717EC-92A6-D32B-7FA5-525ACE17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9ED309A-16DB-1522-8FBD-CBCBFD8358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7C06F6-052A-9510-CAE0-BD833827A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099C899-BF9B-A0F9-7DF1-01943D53F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313530C-0736-C0D2-EAA4-4948ED328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C93F2B9-9D05-7B39-0302-7CA276DFC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1472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F3F90A-A3DD-0520-FEB9-8EF2608EA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8AF989-FBB1-40D3-EA96-5A243F2379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5F0B11-E062-A79C-0C47-E8940B162A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02010-4D42-430B-8140-D4C07D65EF83}" type="datetimeFigureOut">
              <a:rPr lang="ru-RU" smtClean="0"/>
              <a:t>05.05.2023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1D88F1-C670-E830-5EA0-671C0EACB0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A820D9-B81D-1C17-89D0-CBAB284B5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07FB4-5242-4BB7-BD8D-53439C97B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67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7772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0687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0794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917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1291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8952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8649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552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0004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2982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Павел</dc:creator>
  <cp:lastModifiedBy>Павел</cp:lastModifiedBy>
  <cp:revision>1</cp:revision>
  <dcterms:created xsi:type="dcterms:W3CDTF">2023-05-05T13:13:30Z</dcterms:created>
  <dcterms:modified xsi:type="dcterms:W3CDTF">2023-05-05T13:15:46Z</dcterms:modified>
</cp:coreProperties>
</file>

<file path=docProps/thumbnail.jpeg>
</file>